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64" r:id="rId3"/>
    <p:sldId id="262" r:id="rId4"/>
    <p:sldId id="263" r:id="rId5"/>
    <p:sldId id="265" r:id="rId6"/>
    <p:sldId id="268" r:id="rId7"/>
    <p:sldId id="269" r:id="rId8"/>
    <p:sldId id="277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F85"/>
    <a:srgbClr val="3C4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6582"/>
  </p:normalViewPr>
  <p:slideViewPr>
    <p:cSldViewPr snapToGrid="0" snapToObjects="1">
      <p:cViewPr varScale="1">
        <p:scale>
          <a:sx n="136" d="100"/>
          <a:sy n="136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63D2C-CD33-7D4C-A7A9-3D183FCC894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47185-3971-9549-98BD-EC011166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0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3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8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preferences1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87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preferences2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38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preferences3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7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preferences4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4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6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one_plus_one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8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seq_function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environment_pane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environment_pane2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3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files_pane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6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3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3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2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46A8F-4FAD-404E-8377-32132B9F7FEC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8D17219-6A3D-064B-A6C5-D1566FD6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06" y="0"/>
            <a:ext cx="935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9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EEF92B-B42C-B049-827F-460B7A88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3350"/>
            <a:ext cx="11582400" cy="6591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B53D3-8243-2548-A3DB-4F74E05020D6}"/>
              </a:ext>
            </a:extLst>
          </p:cNvPr>
          <p:cNvSpPr/>
          <p:nvPr/>
        </p:nvSpPr>
        <p:spPr>
          <a:xfrm flipH="1">
            <a:off x="304799" y="729048"/>
            <a:ext cx="2030627" cy="48191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71EA34-124C-694B-A861-2088A3308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4" b="6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26C1C-EBFA-F741-A0C8-D514549DC335}"/>
              </a:ext>
            </a:extLst>
          </p:cNvPr>
          <p:cNvSpPr/>
          <p:nvPr/>
        </p:nvSpPr>
        <p:spPr>
          <a:xfrm flipH="1">
            <a:off x="391295" y="148282"/>
            <a:ext cx="6170142" cy="38923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9B0BC0-A4A1-334D-9728-C4AB4C19B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9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085CDA-E106-4C43-AE99-F7BA994B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B1150-F2BD-8B42-AE0C-3F2C6F03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14" y="0"/>
            <a:ext cx="696497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3C5D0-47B2-B149-9932-9FB5D19DB58E}"/>
              </a:ext>
            </a:extLst>
          </p:cNvPr>
          <p:cNvSpPr/>
          <p:nvPr/>
        </p:nvSpPr>
        <p:spPr>
          <a:xfrm flipH="1">
            <a:off x="4342932" y="2802194"/>
            <a:ext cx="5107462" cy="3047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519BDC-3C6A-8C42-AB0C-2AFBE0693E81}"/>
              </a:ext>
            </a:extLst>
          </p:cNvPr>
          <p:cNvSpPr/>
          <p:nvPr/>
        </p:nvSpPr>
        <p:spPr>
          <a:xfrm flipH="1">
            <a:off x="4342932" y="3106993"/>
            <a:ext cx="5107462" cy="3047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C6B9F-85D0-6C4C-9D2B-C6FFCD8DD7E8}"/>
              </a:ext>
            </a:extLst>
          </p:cNvPr>
          <p:cNvSpPr/>
          <p:nvPr/>
        </p:nvSpPr>
        <p:spPr>
          <a:xfrm flipH="1">
            <a:off x="4342932" y="3726423"/>
            <a:ext cx="5107462" cy="3047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F77AA-B728-A642-801B-51959EA0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03" y="0"/>
            <a:ext cx="695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9C2BEF-2C69-5644-9A65-7E3E6A14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7" b="6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585A09-68D3-B140-8BC9-748A740873BD}"/>
              </a:ext>
            </a:extLst>
          </p:cNvPr>
          <p:cNvSpPr/>
          <p:nvPr/>
        </p:nvSpPr>
        <p:spPr>
          <a:xfrm>
            <a:off x="392868" y="164078"/>
            <a:ext cx="6180927" cy="66939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4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4CCB85-34BF-8545-B245-EE3FE1ED4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382842-5A62-2F43-88FC-24C3F0C11290}"/>
              </a:ext>
            </a:extLst>
          </p:cNvPr>
          <p:cNvSpPr/>
          <p:nvPr/>
        </p:nvSpPr>
        <p:spPr>
          <a:xfrm>
            <a:off x="0" y="5140411"/>
            <a:ext cx="1223319" cy="9638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DCBF4FD-1194-A448-93F7-3A6087C7B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" b="1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4B421E-92C0-0A49-9EBC-CDAE93823D3F}"/>
              </a:ext>
            </a:extLst>
          </p:cNvPr>
          <p:cNvSpPr/>
          <p:nvPr/>
        </p:nvSpPr>
        <p:spPr>
          <a:xfrm>
            <a:off x="123568" y="5684109"/>
            <a:ext cx="11973697" cy="10132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4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9C2BEF-2C69-5644-9A65-7E3E6A14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7" b="6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585A09-68D3-B140-8BC9-748A740873BD}"/>
              </a:ext>
            </a:extLst>
          </p:cNvPr>
          <p:cNvSpPr/>
          <p:nvPr/>
        </p:nvSpPr>
        <p:spPr>
          <a:xfrm flipH="1">
            <a:off x="6573795" y="164088"/>
            <a:ext cx="5215082" cy="24906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9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7C4438-7476-6446-8B65-592B9886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" y="1390135"/>
            <a:ext cx="12172329" cy="40777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D6A73-E066-8E47-95BD-6F4FC48F7411}"/>
              </a:ext>
            </a:extLst>
          </p:cNvPr>
          <p:cNvSpPr/>
          <p:nvPr/>
        </p:nvSpPr>
        <p:spPr>
          <a:xfrm flipH="1">
            <a:off x="9835" y="4127157"/>
            <a:ext cx="818068" cy="543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AC68E-E378-6A42-8C43-8013435BC1E5}"/>
              </a:ext>
            </a:extLst>
          </p:cNvPr>
          <p:cNvSpPr/>
          <p:nvPr/>
        </p:nvSpPr>
        <p:spPr>
          <a:xfrm flipH="1">
            <a:off x="6600104" y="1907060"/>
            <a:ext cx="5582059" cy="543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227188-0823-3840-8415-53D64BCED9AA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V="1">
            <a:off x="827903" y="2178909"/>
            <a:ext cx="5772201" cy="22200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9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09C2BEF-2C69-5644-9A65-7E3E6A14A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7" b="6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585A09-68D3-B140-8BC9-748A740873BD}"/>
              </a:ext>
            </a:extLst>
          </p:cNvPr>
          <p:cNvSpPr/>
          <p:nvPr/>
        </p:nvSpPr>
        <p:spPr>
          <a:xfrm flipH="1">
            <a:off x="6573795" y="2664542"/>
            <a:ext cx="5215082" cy="40293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1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88A751-5D83-BD4A-B94D-7B5B50D0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36" y="0"/>
            <a:ext cx="8547328" cy="68580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14F278A-4427-3C4E-9703-17912F386B23}"/>
              </a:ext>
            </a:extLst>
          </p:cNvPr>
          <p:cNvSpPr/>
          <p:nvPr/>
        </p:nvSpPr>
        <p:spPr>
          <a:xfrm rot="18818356">
            <a:off x="7707050" y="610193"/>
            <a:ext cx="1087394" cy="56841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4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18A1EE-01B2-9D45-AD6C-7C1263BCE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414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CD54F3-39A7-824A-8FFF-E54CC6F85C6B}"/>
              </a:ext>
            </a:extLst>
          </p:cNvPr>
          <p:cNvSpPr/>
          <p:nvPr/>
        </p:nvSpPr>
        <p:spPr>
          <a:xfrm flipH="1">
            <a:off x="528819" y="518984"/>
            <a:ext cx="818068" cy="543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42</Words>
  <Application>Microsoft Macintosh PowerPoint</Application>
  <PresentationFormat>Widescreen</PresentationFormat>
  <Paragraphs>30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Cannell, Michael B</dc:creator>
  <cp:lastModifiedBy>Cannell, Michael B</cp:lastModifiedBy>
  <cp:revision>11</cp:revision>
  <dcterms:created xsi:type="dcterms:W3CDTF">2020-04-29T02:46:45Z</dcterms:created>
  <dcterms:modified xsi:type="dcterms:W3CDTF">2020-05-16T18:04:51Z</dcterms:modified>
</cp:coreProperties>
</file>